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A028F8-E523-46F2-A4DE-754292AB2C24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411F71-134E-456C-B6A4-70BFE9098B1E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pl-PL" dirty="0" smtClean="0"/>
              <a:t>Zablokowana </a:t>
            </a:r>
            <a:r>
              <a:rPr lang="pl-PL" dirty="0" smtClean="0">
                <a:solidFill>
                  <a:schemeClr val="tx2"/>
                </a:solidFill>
              </a:rPr>
              <a:t>woda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39433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Prace wykonał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Łukasz Koszyk </a:t>
            </a:r>
          </a:p>
          <a:p>
            <a:r>
              <a:rPr lang="pl-PL" sz="4400" dirty="0" err="1" smtClean="0"/>
              <a:t>,,KosZu</a:t>
            </a:r>
            <a:r>
              <a:rPr lang="pl-PL" sz="4400" dirty="0" smtClean="0"/>
              <a:t>’’</a:t>
            </a:r>
          </a:p>
        </p:txBody>
      </p:sp>
      <p:pic>
        <p:nvPicPr>
          <p:cNvPr id="7170" name="Picture 2" descr="C:\Users\Łukasz\Desktop\k,MzU4OTM3NzQsMzAxMDUw,f,Computer_Banan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2382667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000660" cy="417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z kartką papieru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Nalałem pełną szklankę wody i na nią położyłem kartkę formatu a5. Następnie trzymając kartkę obróciłem szklankę o 180 stopni i puściłem kartkę. Kartka sama trzymała się na szklance, a woda przez nią nie przeciekała.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00504"/>
            <a:ext cx="2000264" cy="25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C:\Users\Łukasz\Desktop\0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38258"/>
            <a:ext cx="2143140" cy="3151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Zdjęcie</a:t>
            </a:r>
            <a:endParaRPr lang="pl-PL" dirty="0"/>
          </a:p>
        </p:txBody>
      </p:sp>
      <p:pic>
        <p:nvPicPr>
          <p:cNvPr id="9218" name="Picture 2" descr="C:\Users\Łukasz\Desktop\IMG_5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35163"/>
            <a:ext cx="707236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z gazą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Słoik do pełna napełniłem wodą po czym przykryłem go gazą i ją do niego przywiązałem. Po szybkim obrócenia słoika o 180 stopni woda nie wylała się, tylko została zatrzymana przez gazę.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00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Łącznik prosty ze strzałką 5"/>
          <p:cNvCxnSpPr/>
          <p:nvPr/>
        </p:nvCxnSpPr>
        <p:spPr>
          <a:xfrm>
            <a:off x="3786182" y="4643446"/>
            <a:ext cx="20002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643042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Gaza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Zdjęcie</a:t>
            </a:r>
            <a:endParaRPr lang="pl-PL" dirty="0"/>
          </a:p>
        </p:txBody>
      </p:sp>
      <p:pic>
        <p:nvPicPr>
          <p:cNvPr id="10242" name="Picture 2" descr="C:\Users\Łukasz\Desktop\IMG_5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35163"/>
            <a:ext cx="642675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Dlaczego woda się nie wylała</a:t>
            </a:r>
            <a:endParaRPr lang="pl-PL" dirty="0"/>
          </a:p>
        </p:txBody>
      </p:sp>
      <p:pic>
        <p:nvPicPr>
          <p:cNvPr id="1026" name="Picture 2" descr="C:\Users\Łukasz\AppData\Local\Microsoft\Windows\Temporary Internet Files\Content.IE5\FOPB2SO0\MC90044142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810" y="457158"/>
            <a:ext cx="2643182" cy="2643182"/>
          </a:xfrm>
          <a:prstGeom prst="rect">
            <a:avLst/>
          </a:prstGeom>
          <a:noFill/>
        </p:spPr>
      </p:pic>
      <p:pic>
        <p:nvPicPr>
          <p:cNvPr id="1028" name="Picture 4" descr="C:\Users\Łukasz\AppData\Local\Microsoft\Windows\Temporary Internet Files\Content.IE5\3I3QG9FU\MC90043485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2214578" cy="221457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429000"/>
            <a:ext cx="19087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Łukasz\Desktop\znak_zapytani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3071834" cy="323676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Wyjaśnienie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646608"/>
            <a:ext cx="2211332" cy="22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3714744" y="2285992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</a:t>
            </a:r>
            <a:r>
              <a:rPr lang="pl-PL" sz="2400" dirty="0" smtClean="0"/>
              <a:t>a kartkę papieru działa ciśnienie hydrostatyczne wody, natomiast z drugiej strony działa ciśnienie atmosferyczne powietrza.</a:t>
            </a:r>
            <a:endParaRPr lang="pl-PL" sz="2400" dirty="0"/>
          </a:p>
        </p:txBody>
      </p:sp>
      <p:pic>
        <p:nvPicPr>
          <p:cNvPr id="3077" name="Picture 5" descr="C:\Users\Łukasz\Desktop\naucz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357430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94254"/>
            <a:ext cx="4429124" cy="31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928926" y="2571744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</a:t>
            </a:r>
            <a:r>
              <a:rPr lang="pl-PL" sz="2800" dirty="0" smtClean="0"/>
              <a:t>iśnienie atmosferyczne jest większe od ciśnienia hydrostatycznego i dlatego woda się nie wylewa</a:t>
            </a:r>
            <a:endParaRPr lang="pl-PL" sz="2800" dirty="0"/>
          </a:p>
        </p:txBody>
      </p:sp>
      <p:pic>
        <p:nvPicPr>
          <p:cNvPr id="5124" name="Picture 4" descr="C:\Users\Łukasz\Desktop\usmiech-z-wykrzyknikie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91738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Zdjęcia wykonała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Moja mama : J. Kozak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1266" name="Picture 2" descr="C:\Users\Łukasz\Desktop\mysz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3571900" cy="230254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139</Words>
  <Application>Microsoft Office PowerPoint</Application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Zablokowana woda</vt:lpstr>
      <vt:lpstr>Doświadczenie z kartką papieru</vt:lpstr>
      <vt:lpstr>Zdjęcie</vt:lpstr>
      <vt:lpstr>Doświadczenie z gazą</vt:lpstr>
      <vt:lpstr>Zdjęcie</vt:lpstr>
      <vt:lpstr>Pytanie</vt:lpstr>
      <vt:lpstr>Wyjaśnienie</vt:lpstr>
      <vt:lpstr>Wniosek</vt:lpstr>
      <vt:lpstr>Zdjęcia wykonała</vt:lpstr>
      <vt:lpstr>Prace wykonał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Zablokowana woda</dc:title>
  <dc:creator>Łukasz</dc:creator>
  <cp:lastModifiedBy>Łukasz</cp:lastModifiedBy>
  <cp:revision>9</cp:revision>
  <dcterms:created xsi:type="dcterms:W3CDTF">2012-10-22T16:14:30Z</dcterms:created>
  <dcterms:modified xsi:type="dcterms:W3CDTF">2012-10-22T19:48:47Z</dcterms:modified>
</cp:coreProperties>
</file>